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15.xml" ContentType="application/vnd.openxmlformats-officedocument.presentationml.tags+xml"/>
  <Override PartName="/ppt/tags/tag11.xml" ContentType="application/vnd.openxmlformats-officedocument.presentationml.tags+xml"/>
  <Override PartName="/ppt/tags/tag6.xml" ContentType="application/vnd.openxmlformats-officedocument.presentationml.tags+xml"/>
  <Override PartName="/ppt/tags/tag12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ppt/tags/tag9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tags/tag20.xml" ContentType="application/vnd.openxmlformats-officedocument.presentationml.tags+xml"/>
  <Override PartName="/docProps/custom.xml" ContentType="application/vnd.openxmlformats-officedocument.custom-propertie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23.xml" ContentType="application/vnd.openxmlformats-officedocument.presentationml.tags+xml"/>
  <Override PartName="/ppt/tags/tag10.xml" ContentType="application/vnd.openxmlformats-officedocument.presentationml.tags+xml"/>
  <Override PartName="/ppt/tags/tag16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pitchFamily="34" charset="0"/>
      <p:regular r:id="rId35"/>
      <p:bold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71"/>
    <a:srgbClr val="46B3E3"/>
    <a:srgbClr val="A23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3D6DE-885E-4915-8977-93181D47DFC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93B08D6-9F26-4ABD-99C5-37DF95AE4F01}">
      <dgm:prSet phldrT="[Text]" custT="1"/>
      <dgm:spPr>
        <a:solidFill>
          <a:srgbClr val="A2307E"/>
        </a:solidFill>
      </dgm:spPr>
      <dgm:t>
        <a:bodyPr/>
        <a:lstStyle/>
        <a:p>
          <a:r>
            <a:rPr lang="en-IN" sz="2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Conceptual  Data Modelling</a:t>
          </a:r>
        </a:p>
      </dgm:t>
    </dgm:pt>
    <dgm:pt modelId="{FB7FAC11-8E7B-4CC1-98A8-D02BEACB910E}" type="parTrans" cxnId="{FFC6BEB5-0AE5-4A11-A9C2-14BA1A11B328}">
      <dgm:prSet/>
      <dgm:spPr/>
      <dgm:t>
        <a:bodyPr/>
        <a:lstStyle/>
        <a:p>
          <a:endParaRPr lang="en-IN"/>
        </a:p>
      </dgm:t>
    </dgm:pt>
    <dgm:pt modelId="{31FC5C17-F646-4164-A486-D2719965B637}" type="sibTrans" cxnId="{FFC6BEB5-0AE5-4A11-A9C2-14BA1A11B328}">
      <dgm:prSet/>
      <dgm:spPr/>
      <dgm:t>
        <a:bodyPr/>
        <a:lstStyle/>
        <a:p>
          <a:endParaRPr lang="en-IN"/>
        </a:p>
      </dgm:t>
    </dgm:pt>
    <dgm:pt modelId="{8A044E3C-98C2-49B9-8ADB-0139DFCBDADA}">
      <dgm:prSet phldrT="[Text]" custT="1"/>
      <dgm:spPr>
        <a:solidFill>
          <a:srgbClr val="001B71"/>
        </a:solidFill>
      </dgm:spPr>
      <dgm:t>
        <a:bodyPr/>
        <a:lstStyle/>
        <a:p>
          <a:r>
            <a:rPr lang="en-IN" sz="27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 High level relationships among entities</a:t>
          </a:r>
        </a:p>
      </dgm:t>
    </dgm:pt>
    <dgm:pt modelId="{085FAEF3-EB65-41E0-89C8-B134336AF864}" type="parTrans" cxnId="{1E6CBA2A-525E-4B7D-A959-FA8112081340}">
      <dgm:prSet/>
      <dgm:spPr/>
      <dgm:t>
        <a:bodyPr/>
        <a:lstStyle/>
        <a:p>
          <a:endParaRPr lang="en-IN"/>
        </a:p>
      </dgm:t>
    </dgm:pt>
    <dgm:pt modelId="{0B979C81-1082-4376-8E19-C1A07243590F}" type="sibTrans" cxnId="{1E6CBA2A-525E-4B7D-A959-FA8112081340}">
      <dgm:prSet/>
      <dgm:spPr/>
      <dgm:t>
        <a:bodyPr/>
        <a:lstStyle/>
        <a:p>
          <a:endParaRPr lang="en-IN"/>
        </a:p>
      </dgm:t>
    </dgm:pt>
    <dgm:pt modelId="{1162CE53-23FD-4097-B296-629307447F65}">
      <dgm:prSet phldrT="[Text]" custT="1"/>
      <dgm:spPr>
        <a:solidFill>
          <a:srgbClr val="A2307E"/>
        </a:solidFill>
      </dgm:spPr>
      <dgm:t>
        <a:bodyPr/>
        <a:lstStyle/>
        <a:p>
          <a:r>
            <a:rPr lang="en-IN" sz="2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Logical Data  Modelling</a:t>
          </a:r>
        </a:p>
      </dgm:t>
    </dgm:pt>
    <dgm:pt modelId="{CAF65E3C-089B-4F4E-8178-89DA900181E4}" type="parTrans" cxnId="{1E887C18-780B-4204-A101-23AC7C00A3DA}">
      <dgm:prSet/>
      <dgm:spPr/>
      <dgm:t>
        <a:bodyPr/>
        <a:lstStyle/>
        <a:p>
          <a:endParaRPr lang="en-IN"/>
        </a:p>
      </dgm:t>
    </dgm:pt>
    <dgm:pt modelId="{9653485A-B807-4A8A-AB64-9FA17112731D}" type="sibTrans" cxnId="{1E887C18-780B-4204-A101-23AC7C00A3DA}">
      <dgm:prSet/>
      <dgm:spPr/>
      <dgm:t>
        <a:bodyPr/>
        <a:lstStyle/>
        <a:p>
          <a:endParaRPr lang="en-IN"/>
        </a:p>
      </dgm:t>
    </dgm:pt>
    <dgm:pt modelId="{100802CC-2D78-4FB4-8012-669DCBD43286}">
      <dgm:prSet phldrT="[Text]" custT="1"/>
      <dgm:spPr>
        <a:solidFill>
          <a:srgbClr val="001B71">
            <a:alpha val="90000"/>
          </a:srgbClr>
        </a:solidFill>
      </dgm:spPr>
      <dgm:t>
        <a:bodyPr/>
        <a:lstStyle/>
        <a:p>
          <a:r>
            <a:rPr lang="en-IN" sz="27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Entities, attributes, and relationships involved in a business function</a:t>
          </a:r>
        </a:p>
      </dgm:t>
    </dgm:pt>
    <dgm:pt modelId="{A194BFBE-9E90-41E2-97ED-804505503A4C}" type="parTrans" cxnId="{3182AD8A-57D8-4A49-96BF-B119F124C218}">
      <dgm:prSet/>
      <dgm:spPr/>
      <dgm:t>
        <a:bodyPr/>
        <a:lstStyle/>
        <a:p>
          <a:endParaRPr lang="en-IN"/>
        </a:p>
      </dgm:t>
    </dgm:pt>
    <dgm:pt modelId="{FA1CC0D8-6B0B-4F54-8809-444B88D7C56B}" type="sibTrans" cxnId="{3182AD8A-57D8-4A49-96BF-B119F124C218}">
      <dgm:prSet/>
      <dgm:spPr/>
      <dgm:t>
        <a:bodyPr/>
        <a:lstStyle/>
        <a:p>
          <a:endParaRPr lang="en-IN"/>
        </a:p>
      </dgm:t>
    </dgm:pt>
    <dgm:pt modelId="{D400AC5B-1206-4DA8-8F3E-B4D4A0B8A30F}">
      <dgm:prSet phldrT="[Text]" custT="1"/>
      <dgm:spPr>
        <a:solidFill>
          <a:srgbClr val="A2307E"/>
        </a:solidFill>
      </dgm:spPr>
      <dgm:t>
        <a:bodyPr/>
        <a:lstStyle/>
        <a:p>
          <a:r>
            <a:rPr lang="en-IN" sz="2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Physical Data  Modelling</a:t>
          </a:r>
        </a:p>
      </dgm:t>
    </dgm:pt>
    <dgm:pt modelId="{848FAB0B-223B-4798-841A-1E1D7BCE825D}" type="parTrans" cxnId="{49684E49-39DC-40A5-AD60-182AF4AB811F}">
      <dgm:prSet/>
      <dgm:spPr/>
      <dgm:t>
        <a:bodyPr/>
        <a:lstStyle/>
        <a:p>
          <a:endParaRPr lang="en-IN"/>
        </a:p>
      </dgm:t>
    </dgm:pt>
    <dgm:pt modelId="{68A997FF-97D8-428A-863D-5795ECBB6AAF}" type="sibTrans" cxnId="{49684E49-39DC-40A5-AD60-182AF4AB811F}">
      <dgm:prSet/>
      <dgm:spPr/>
      <dgm:t>
        <a:bodyPr/>
        <a:lstStyle/>
        <a:p>
          <a:endParaRPr lang="en-IN"/>
        </a:p>
      </dgm:t>
    </dgm:pt>
    <dgm:pt modelId="{F08DC2C1-DF2F-414E-9A3C-1B16C8351F08}">
      <dgm:prSet phldrT="[Text]" custT="1"/>
      <dgm:spPr>
        <a:solidFill>
          <a:srgbClr val="001B71">
            <a:alpha val="90000"/>
          </a:srgbClr>
        </a:solidFill>
      </dgm:spPr>
      <dgm:t>
        <a:bodyPr/>
        <a:lstStyle/>
        <a:p>
          <a:r>
            <a:rPr lang="en-IN" sz="27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Implementation of a logical data model</a:t>
          </a:r>
        </a:p>
      </dgm:t>
    </dgm:pt>
    <dgm:pt modelId="{DCC0057C-B434-4945-B51E-289F4DB71A98}" type="parTrans" cxnId="{4010F97F-ABBC-46B5-B6CA-2EBFE30E7170}">
      <dgm:prSet/>
      <dgm:spPr/>
      <dgm:t>
        <a:bodyPr/>
        <a:lstStyle/>
        <a:p>
          <a:endParaRPr lang="en-IN"/>
        </a:p>
      </dgm:t>
    </dgm:pt>
    <dgm:pt modelId="{45F573AD-9029-4E27-B4A7-6B6934BFA312}" type="sibTrans" cxnId="{4010F97F-ABBC-46B5-B6CA-2EBFE30E7170}">
      <dgm:prSet/>
      <dgm:spPr/>
      <dgm:t>
        <a:bodyPr/>
        <a:lstStyle/>
        <a:p>
          <a:endParaRPr lang="en-IN"/>
        </a:p>
      </dgm:t>
    </dgm:pt>
    <dgm:pt modelId="{77C2EAC2-A800-3A47-A70C-79BC064E9286}" type="pres">
      <dgm:prSet presAssocID="{B353D6DE-885E-4915-8977-93181D47DFC6}" presName="Name0" presStyleCnt="0">
        <dgm:presLayoutVars>
          <dgm:dir/>
          <dgm:animLvl val="lvl"/>
          <dgm:resizeHandles val="exact"/>
        </dgm:presLayoutVars>
      </dgm:prSet>
      <dgm:spPr/>
    </dgm:pt>
    <dgm:pt modelId="{ECCFC519-2C8A-E84A-B58A-0ABC363989E1}" type="pres">
      <dgm:prSet presAssocID="{D400AC5B-1206-4DA8-8F3E-B4D4A0B8A30F}" presName="boxAndChildren" presStyleCnt="0"/>
      <dgm:spPr/>
    </dgm:pt>
    <dgm:pt modelId="{E8D98CB5-6DED-344D-AD24-9D8752FE656E}" type="pres">
      <dgm:prSet presAssocID="{D400AC5B-1206-4DA8-8F3E-B4D4A0B8A30F}" presName="parentTextBox" presStyleLbl="node1" presStyleIdx="0" presStyleCnt="3"/>
      <dgm:spPr/>
    </dgm:pt>
    <dgm:pt modelId="{973BF772-E11C-AD40-B374-6D4C51B689C6}" type="pres">
      <dgm:prSet presAssocID="{D400AC5B-1206-4DA8-8F3E-B4D4A0B8A30F}" presName="entireBox" presStyleLbl="node1" presStyleIdx="0" presStyleCnt="3" custLinFactNeighborX="1773" custLinFactNeighborY="-1004"/>
      <dgm:spPr/>
    </dgm:pt>
    <dgm:pt modelId="{D8E2369A-5F76-614D-9740-D13D20B55CF8}" type="pres">
      <dgm:prSet presAssocID="{D400AC5B-1206-4DA8-8F3E-B4D4A0B8A30F}" presName="descendantBox" presStyleCnt="0"/>
      <dgm:spPr/>
    </dgm:pt>
    <dgm:pt modelId="{0F1E8AD4-5C97-4243-98D5-FDE6A441C6E8}" type="pres">
      <dgm:prSet presAssocID="{F08DC2C1-DF2F-414E-9A3C-1B16C8351F08}" presName="childTextBox" presStyleLbl="fgAccFollowNode1" presStyleIdx="0" presStyleCnt="3">
        <dgm:presLayoutVars>
          <dgm:bulletEnabled val="1"/>
        </dgm:presLayoutVars>
      </dgm:prSet>
      <dgm:spPr/>
    </dgm:pt>
    <dgm:pt modelId="{C48FFDF2-002C-B14C-8DA9-86C1AD90D9D9}" type="pres">
      <dgm:prSet presAssocID="{9653485A-B807-4A8A-AB64-9FA17112731D}" presName="sp" presStyleCnt="0"/>
      <dgm:spPr/>
    </dgm:pt>
    <dgm:pt modelId="{A1AC6591-D619-9046-8F1E-DE83C1011BE5}" type="pres">
      <dgm:prSet presAssocID="{1162CE53-23FD-4097-B296-629307447F65}" presName="arrowAndChildren" presStyleCnt="0"/>
      <dgm:spPr/>
    </dgm:pt>
    <dgm:pt modelId="{473D47D1-C2B9-A548-ACF1-E88F3AE86C16}" type="pres">
      <dgm:prSet presAssocID="{1162CE53-23FD-4097-B296-629307447F65}" presName="parentTextArrow" presStyleLbl="node1" presStyleIdx="0" presStyleCnt="3"/>
      <dgm:spPr/>
    </dgm:pt>
    <dgm:pt modelId="{83D3C0E6-B3F3-2C41-B8B3-18032106E4E4}" type="pres">
      <dgm:prSet presAssocID="{1162CE53-23FD-4097-B296-629307447F65}" presName="arrow" presStyleLbl="node1" presStyleIdx="1" presStyleCnt="3"/>
      <dgm:spPr/>
    </dgm:pt>
    <dgm:pt modelId="{6C147DEA-A6A1-EE46-84C7-313C4B7F31CE}" type="pres">
      <dgm:prSet presAssocID="{1162CE53-23FD-4097-B296-629307447F65}" presName="descendantArrow" presStyleCnt="0"/>
      <dgm:spPr/>
    </dgm:pt>
    <dgm:pt modelId="{75994F4B-944B-A84A-B912-F8877B8B051E}" type="pres">
      <dgm:prSet presAssocID="{100802CC-2D78-4FB4-8012-669DCBD43286}" presName="childTextArrow" presStyleLbl="fgAccFollowNode1" presStyleIdx="1" presStyleCnt="3">
        <dgm:presLayoutVars>
          <dgm:bulletEnabled val="1"/>
        </dgm:presLayoutVars>
      </dgm:prSet>
      <dgm:spPr/>
    </dgm:pt>
    <dgm:pt modelId="{6C760E08-88D8-044B-A83F-7477FC7386E1}" type="pres">
      <dgm:prSet presAssocID="{31FC5C17-F646-4164-A486-D2719965B637}" presName="sp" presStyleCnt="0"/>
      <dgm:spPr/>
    </dgm:pt>
    <dgm:pt modelId="{45AA6336-FADD-5940-A9A6-68ABBC6BE224}" type="pres">
      <dgm:prSet presAssocID="{E93B08D6-9F26-4ABD-99C5-37DF95AE4F01}" presName="arrowAndChildren" presStyleCnt="0"/>
      <dgm:spPr/>
    </dgm:pt>
    <dgm:pt modelId="{FF781205-04F1-4A41-AB06-7502B265557D}" type="pres">
      <dgm:prSet presAssocID="{E93B08D6-9F26-4ABD-99C5-37DF95AE4F01}" presName="parentTextArrow" presStyleLbl="node1" presStyleIdx="1" presStyleCnt="3"/>
      <dgm:spPr/>
    </dgm:pt>
    <dgm:pt modelId="{462A60DF-F7EF-2344-80CC-24F6BD73BCBA}" type="pres">
      <dgm:prSet presAssocID="{E93B08D6-9F26-4ABD-99C5-37DF95AE4F01}" presName="arrow" presStyleLbl="node1" presStyleIdx="2" presStyleCnt="3"/>
      <dgm:spPr/>
    </dgm:pt>
    <dgm:pt modelId="{C8FB5CB5-A982-514C-BCD4-03051AF263D9}" type="pres">
      <dgm:prSet presAssocID="{E93B08D6-9F26-4ABD-99C5-37DF95AE4F01}" presName="descendantArrow" presStyleCnt="0"/>
      <dgm:spPr/>
    </dgm:pt>
    <dgm:pt modelId="{88B3E8CE-8051-7E40-94BF-1AC3CE416C1B}" type="pres">
      <dgm:prSet presAssocID="{8A044E3C-98C2-49B9-8ADB-0139DFCBDADA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1E887C18-780B-4204-A101-23AC7C00A3DA}" srcId="{B353D6DE-885E-4915-8977-93181D47DFC6}" destId="{1162CE53-23FD-4097-B296-629307447F65}" srcOrd="1" destOrd="0" parTransId="{CAF65E3C-089B-4F4E-8178-89DA900181E4}" sibTransId="{9653485A-B807-4A8A-AB64-9FA17112731D}"/>
    <dgm:cxn modelId="{BCD79E1A-EE48-A649-B972-415004B785C5}" type="presOf" srcId="{E93B08D6-9F26-4ABD-99C5-37DF95AE4F01}" destId="{462A60DF-F7EF-2344-80CC-24F6BD73BCBA}" srcOrd="1" destOrd="0" presId="urn:microsoft.com/office/officeart/2005/8/layout/process4"/>
    <dgm:cxn modelId="{1E6CBA2A-525E-4B7D-A959-FA8112081340}" srcId="{E93B08D6-9F26-4ABD-99C5-37DF95AE4F01}" destId="{8A044E3C-98C2-49B9-8ADB-0139DFCBDADA}" srcOrd="0" destOrd="0" parTransId="{085FAEF3-EB65-41E0-89C8-B134336AF864}" sibTransId="{0B979C81-1082-4376-8E19-C1A07243590F}"/>
    <dgm:cxn modelId="{EA078F38-BFA4-D449-A966-38E7C227AAAB}" type="presOf" srcId="{1162CE53-23FD-4097-B296-629307447F65}" destId="{473D47D1-C2B9-A548-ACF1-E88F3AE86C16}" srcOrd="0" destOrd="0" presId="urn:microsoft.com/office/officeart/2005/8/layout/process4"/>
    <dgm:cxn modelId="{BCE6A960-8387-9A49-B406-EBF2CFFF1916}" type="presOf" srcId="{B353D6DE-885E-4915-8977-93181D47DFC6}" destId="{77C2EAC2-A800-3A47-A70C-79BC064E9286}" srcOrd="0" destOrd="0" presId="urn:microsoft.com/office/officeart/2005/8/layout/process4"/>
    <dgm:cxn modelId="{49684E49-39DC-40A5-AD60-182AF4AB811F}" srcId="{B353D6DE-885E-4915-8977-93181D47DFC6}" destId="{D400AC5B-1206-4DA8-8F3E-B4D4A0B8A30F}" srcOrd="2" destOrd="0" parTransId="{848FAB0B-223B-4798-841A-1E1D7BCE825D}" sibTransId="{68A997FF-97D8-428A-863D-5795ECBB6AAF}"/>
    <dgm:cxn modelId="{C834CB70-5989-744C-94AE-F5A77CCEAD5E}" type="presOf" srcId="{D400AC5B-1206-4DA8-8F3E-B4D4A0B8A30F}" destId="{E8D98CB5-6DED-344D-AD24-9D8752FE656E}" srcOrd="0" destOrd="0" presId="urn:microsoft.com/office/officeart/2005/8/layout/process4"/>
    <dgm:cxn modelId="{4010F97F-ABBC-46B5-B6CA-2EBFE30E7170}" srcId="{D400AC5B-1206-4DA8-8F3E-B4D4A0B8A30F}" destId="{F08DC2C1-DF2F-414E-9A3C-1B16C8351F08}" srcOrd="0" destOrd="0" parTransId="{DCC0057C-B434-4945-B51E-289F4DB71A98}" sibTransId="{45F573AD-9029-4E27-B4A7-6B6934BFA312}"/>
    <dgm:cxn modelId="{F8DA3486-E28F-7743-9410-34B13462A3BB}" type="presOf" srcId="{E93B08D6-9F26-4ABD-99C5-37DF95AE4F01}" destId="{FF781205-04F1-4A41-AB06-7502B265557D}" srcOrd="0" destOrd="0" presId="urn:microsoft.com/office/officeart/2005/8/layout/process4"/>
    <dgm:cxn modelId="{3182AD8A-57D8-4A49-96BF-B119F124C218}" srcId="{1162CE53-23FD-4097-B296-629307447F65}" destId="{100802CC-2D78-4FB4-8012-669DCBD43286}" srcOrd="0" destOrd="0" parTransId="{A194BFBE-9E90-41E2-97ED-804505503A4C}" sibTransId="{FA1CC0D8-6B0B-4F54-8809-444B88D7C56B}"/>
    <dgm:cxn modelId="{62C40B95-29B4-D54A-9F06-D0A2EF0CC86E}" type="presOf" srcId="{8A044E3C-98C2-49B9-8ADB-0139DFCBDADA}" destId="{88B3E8CE-8051-7E40-94BF-1AC3CE416C1B}" srcOrd="0" destOrd="0" presId="urn:microsoft.com/office/officeart/2005/8/layout/process4"/>
    <dgm:cxn modelId="{510323B3-CAEE-794E-BE0C-77673160E29C}" type="presOf" srcId="{D400AC5B-1206-4DA8-8F3E-B4D4A0B8A30F}" destId="{973BF772-E11C-AD40-B374-6D4C51B689C6}" srcOrd="1" destOrd="0" presId="urn:microsoft.com/office/officeart/2005/8/layout/process4"/>
    <dgm:cxn modelId="{FFC6BEB5-0AE5-4A11-A9C2-14BA1A11B328}" srcId="{B353D6DE-885E-4915-8977-93181D47DFC6}" destId="{E93B08D6-9F26-4ABD-99C5-37DF95AE4F01}" srcOrd="0" destOrd="0" parTransId="{FB7FAC11-8E7B-4CC1-98A8-D02BEACB910E}" sibTransId="{31FC5C17-F646-4164-A486-D2719965B637}"/>
    <dgm:cxn modelId="{95153BB9-8222-6F4F-93C6-0190938377D0}" type="presOf" srcId="{100802CC-2D78-4FB4-8012-669DCBD43286}" destId="{75994F4B-944B-A84A-B912-F8877B8B051E}" srcOrd="0" destOrd="0" presId="urn:microsoft.com/office/officeart/2005/8/layout/process4"/>
    <dgm:cxn modelId="{839F95E1-7FDE-0446-BC20-5EC3675E79A4}" type="presOf" srcId="{F08DC2C1-DF2F-414E-9A3C-1B16C8351F08}" destId="{0F1E8AD4-5C97-4243-98D5-FDE6A441C6E8}" srcOrd="0" destOrd="0" presId="urn:microsoft.com/office/officeart/2005/8/layout/process4"/>
    <dgm:cxn modelId="{0E580FE2-C767-964A-BCFF-A18954E0B615}" type="presOf" srcId="{1162CE53-23FD-4097-B296-629307447F65}" destId="{83D3C0E6-B3F3-2C41-B8B3-18032106E4E4}" srcOrd="1" destOrd="0" presId="urn:microsoft.com/office/officeart/2005/8/layout/process4"/>
    <dgm:cxn modelId="{61A6D8A5-C451-D44D-AEC9-07D077C8C47C}" type="presParOf" srcId="{77C2EAC2-A800-3A47-A70C-79BC064E9286}" destId="{ECCFC519-2C8A-E84A-B58A-0ABC363989E1}" srcOrd="0" destOrd="0" presId="urn:microsoft.com/office/officeart/2005/8/layout/process4"/>
    <dgm:cxn modelId="{644525C6-9ED8-5148-9F71-EE23C6AEE951}" type="presParOf" srcId="{ECCFC519-2C8A-E84A-B58A-0ABC363989E1}" destId="{E8D98CB5-6DED-344D-AD24-9D8752FE656E}" srcOrd="0" destOrd="0" presId="urn:microsoft.com/office/officeart/2005/8/layout/process4"/>
    <dgm:cxn modelId="{9958775B-C2A1-3849-9578-6821FA23D955}" type="presParOf" srcId="{ECCFC519-2C8A-E84A-B58A-0ABC363989E1}" destId="{973BF772-E11C-AD40-B374-6D4C51B689C6}" srcOrd="1" destOrd="0" presId="urn:microsoft.com/office/officeart/2005/8/layout/process4"/>
    <dgm:cxn modelId="{25AF6B9B-1202-5F4A-847E-82CA24C9F9B3}" type="presParOf" srcId="{ECCFC519-2C8A-E84A-B58A-0ABC363989E1}" destId="{D8E2369A-5F76-614D-9740-D13D20B55CF8}" srcOrd="2" destOrd="0" presId="urn:microsoft.com/office/officeart/2005/8/layout/process4"/>
    <dgm:cxn modelId="{0FDB9BD0-6914-7849-B17F-5F7F2B269025}" type="presParOf" srcId="{D8E2369A-5F76-614D-9740-D13D20B55CF8}" destId="{0F1E8AD4-5C97-4243-98D5-FDE6A441C6E8}" srcOrd="0" destOrd="0" presId="urn:microsoft.com/office/officeart/2005/8/layout/process4"/>
    <dgm:cxn modelId="{C1F1F037-E194-0C43-A21A-4BB3BB55F03F}" type="presParOf" srcId="{77C2EAC2-A800-3A47-A70C-79BC064E9286}" destId="{C48FFDF2-002C-B14C-8DA9-86C1AD90D9D9}" srcOrd="1" destOrd="0" presId="urn:microsoft.com/office/officeart/2005/8/layout/process4"/>
    <dgm:cxn modelId="{B617D6B0-6079-2E4E-A92E-4D61DA788ED0}" type="presParOf" srcId="{77C2EAC2-A800-3A47-A70C-79BC064E9286}" destId="{A1AC6591-D619-9046-8F1E-DE83C1011BE5}" srcOrd="2" destOrd="0" presId="urn:microsoft.com/office/officeart/2005/8/layout/process4"/>
    <dgm:cxn modelId="{68168617-43C1-7F4A-A977-E0FD22971676}" type="presParOf" srcId="{A1AC6591-D619-9046-8F1E-DE83C1011BE5}" destId="{473D47D1-C2B9-A548-ACF1-E88F3AE86C16}" srcOrd="0" destOrd="0" presId="urn:microsoft.com/office/officeart/2005/8/layout/process4"/>
    <dgm:cxn modelId="{53EAA938-1419-CE46-B271-393E703F1A1B}" type="presParOf" srcId="{A1AC6591-D619-9046-8F1E-DE83C1011BE5}" destId="{83D3C0E6-B3F3-2C41-B8B3-18032106E4E4}" srcOrd="1" destOrd="0" presId="urn:microsoft.com/office/officeart/2005/8/layout/process4"/>
    <dgm:cxn modelId="{0716CD4E-E3B8-8542-9D15-5D91DE8B79EE}" type="presParOf" srcId="{A1AC6591-D619-9046-8F1E-DE83C1011BE5}" destId="{6C147DEA-A6A1-EE46-84C7-313C4B7F31CE}" srcOrd="2" destOrd="0" presId="urn:microsoft.com/office/officeart/2005/8/layout/process4"/>
    <dgm:cxn modelId="{9C4E287D-7D0E-3641-8512-F26E107170AF}" type="presParOf" srcId="{6C147DEA-A6A1-EE46-84C7-313C4B7F31CE}" destId="{75994F4B-944B-A84A-B912-F8877B8B051E}" srcOrd="0" destOrd="0" presId="urn:microsoft.com/office/officeart/2005/8/layout/process4"/>
    <dgm:cxn modelId="{30D3B876-8871-9945-801E-730808ED6481}" type="presParOf" srcId="{77C2EAC2-A800-3A47-A70C-79BC064E9286}" destId="{6C760E08-88D8-044B-A83F-7477FC7386E1}" srcOrd="3" destOrd="0" presId="urn:microsoft.com/office/officeart/2005/8/layout/process4"/>
    <dgm:cxn modelId="{605B14AF-0742-7B4F-B7AB-7AFED3ED21F3}" type="presParOf" srcId="{77C2EAC2-A800-3A47-A70C-79BC064E9286}" destId="{45AA6336-FADD-5940-A9A6-68ABBC6BE224}" srcOrd="4" destOrd="0" presId="urn:microsoft.com/office/officeart/2005/8/layout/process4"/>
    <dgm:cxn modelId="{06CB18EE-24D9-5943-A8AC-C2F6F30F7D83}" type="presParOf" srcId="{45AA6336-FADD-5940-A9A6-68ABBC6BE224}" destId="{FF781205-04F1-4A41-AB06-7502B265557D}" srcOrd="0" destOrd="0" presId="urn:microsoft.com/office/officeart/2005/8/layout/process4"/>
    <dgm:cxn modelId="{9F3005BE-9FC2-784C-9B93-7E519A30C853}" type="presParOf" srcId="{45AA6336-FADD-5940-A9A6-68ABBC6BE224}" destId="{462A60DF-F7EF-2344-80CC-24F6BD73BCBA}" srcOrd="1" destOrd="0" presId="urn:microsoft.com/office/officeart/2005/8/layout/process4"/>
    <dgm:cxn modelId="{1ECAB500-531D-364C-9018-C2970232288D}" type="presParOf" srcId="{45AA6336-FADD-5940-A9A6-68ABBC6BE224}" destId="{C8FB5CB5-A982-514C-BCD4-03051AF263D9}" srcOrd="2" destOrd="0" presId="urn:microsoft.com/office/officeart/2005/8/layout/process4"/>
    <dgm:cxn modelId="{9E67ECC6-86F9-7146-B7DF-DACFB8374852}" type="presParOf" srcId="{C8FB5CB5-A982-514C-BCD4-03051AF263D9}" destId="{88B3E8CE-8051-7E40-94BF-1AC3CE416C1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BF772-E11C-AD40-B374-6D4C51B689C6}">
      <dsp:nvSpPr>
        <dsp:cNvPr id="0" name=""/>
        <dsp:cNvSpPr/>
      </dsp:nvSpPr>
      <dsp:spPr>
        <a:xfrm>
          <a:off x="0" y="6033155"/>
          <a:ext cx="10744200" cy="1986763"/>
        </a:xfrm>
        <a:prstGeom prst="rect">
          <a:avLst/>
        </a:prstGeom>
        <a:solidFill>
          <a:srgbClr val="A230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Physical Data  Modelling</a:t>
          </a:r>
        </a:p>
      </dsp:txBody>
      <dsp:txXfrm>
        <a:off x="0" y="6033155"/>
        <a:ext cx="10744200" cy="1072852"/>
      </dsp:txXfrm>
    </dsp:sp>
    <dsp:sp modelId="{0F1E8AD4-5C97-4243-98D5-FDE6A441C6E8}">
      <dsp:nvSpPr>
        <dsp:cNvPr id="0" name=""/>
        <dsp:cNvSpPr/>
      </dsp:nvSpPr>
      <dsp:spPr>
        <a:xfrm>
          <a:off x="0" y="7086220"/>
          <a:ext cx="10744200" cy="913911"/>
        </a:xfrm>
        <a:prstGeom prst="rect">
          <a:avLst/>
        </a:prstGeom>
        <a:solidFill>
          <a:srgbClr val="001B71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Implementation of a logical data model</a:t>
          </a:r>
        </a:p>
      </dsp:txBody>
      <dsp:txXfrm>
        <a:off x="0" y="7086220"/>
        <a:ext cx="10744200" cy="913911"/>
      </dsp:txXfrm>
    </dsp:sp>
    <dsp:sp modelId="{83D3C0E6-B3F3-2C41-B8B3-18032106E4E4}">
      <dsp:nvSpPr>
        <dsp:cNvPr id="0" name=""/>
        <dsp:cNvSpPr/>
      </dsp:nvSpPr>
      <dsp:spPr>
        <a:xfrm rot="10800000">
          <a:off x="0" y="3027262"/>
          <a:ext cx="10744200" cy="3055642"/>
        </a:xfrm>
        <a:prstGeom prst="upArrowCallout">
          <a:avLst/>
        </a:prstGeom>
        <a:solidFill>
          <a:srgbClr val="A230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Logical Data  Modelling</a:t>
          </a:r>
        </a:p>
      </dsp:txBody>
      <dsp:txXfrm rot="-10800000">
        <a:off x="0" y="3027262"/>
        <a:ext cx="10744200" cy="1072530"/>
      </dsp:txXfrm>
    </dsp:sp>
    <dsp:sp modelId="{75994F4B-944B-A84A-B912-F8877B8B051E}">
      <dsp:nvSpPr>
        <dsp:cNvPr id="0" name=""/>
        <dsp:cNvSpPr/>
      </dsp:nvSpPr>
      <dsp:spPr>
        <a:xfrm>
          <a:off x="0" y="4099792"/>
          <a:ext cx="10744200" cy="913637"/>
        </a:xfrm>
        <a:prstGeom prst="rect">
          <a:avLst/>
        </a:prstGeom>
        <a:solidFill>
          <a:srgbClr val="001B71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Entities, attributes, and relationships involved in a business function</a:t>
          </a:r>
        </a:p>
      </dsp:txBody>
      <dsp:txXfrm>
        <a:off x="0" y="4099792"/>
        <a:ext cx="10744200" cy="913637"/>
      </dsp:txXfrm>
    </dsp:sp>
    <dsp:sp modelId="{462A60DF-F7EF-2344-80CC-24F6BD73BCBA}">
      <dsp:nvSpPr>
        <dsp:cNvPr id="0" name=""/>
        <dsp:cNvSpPr/>
      </dsp:nvSpPr>
      <dsp:spPr>
        <a:xfrm rot="10800000">
          <a:off x="0" y="1421"/>
          <a:ext cx="10744200" cy="3055642"/>
        </a:xfrm>
        <a:prstGeom prst="upArrowCallout">
          <a:avLst/>
        </a:prstGeom>
        <a:solidFill>
          <a:srgbClr val="A230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Conceptual  Data Modelling</a:t>
          </a:r>
        </a:p>
      </dsp:txBody>
      <dsp:txXfrm rot="-10800000">
        <a:off x="0" y="1421"/>
        <a:ext cx="10744200" cy="1072530"/>
      </dsp:txXfrm>
    </dsp:sp>
    <dsp:sp modelId="{88B3E8CE-8051-7E40-94BF-1AC3CE416C1B}">
      <dsp:nvSpPr>
        <dsp:cNvPr id="0" name=""/>
        <dsp:cNvSpPr/>
      </dsp:nvSpPr>
      <dsp:spPr>
        <a:xfrm>
          <a:off x="0" y="1073951"/>
          <a:ext cx="10744200" cy="913637"/>
        </a:xfrm>
        <a:prstGeom prst="rect">
          <a:avLst/>
        </a:prstGeom>
        <a:solidFill>
          <a:srgbClr val="001B71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 High level relationships among entities</a:t>
          </a:r>
        </a:p>
      </dsp:txBody>
      <dsp:txXfrm>
        <a:off x="0" y="1073951"/>
        <a:ext cx="10744200" cy="91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8489" y="1749202"/>
            <a:ext cx="10896600" cy="8164698"/>
            <a:chOff x="0" y="0"/>
            <a:chExt cx="14528800" cy="108862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7" b="47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3167062"/>
            <a:ext cx="7199107" cy="3952875"/>
          </a:xfrm>
          <a:prstGeom prst="rect">
            <a:avLst/>
          </a:prstGeom>
          <a:solidFill>
            <a:srgbClr val="A2307E"/>
          </a:solidFill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500" dirty="0">
                <a:solidFill>
                  <a:srgbClr val="FFFFFE"/>
                </a:solidFill>
                <a:latin typeface="Open Sans Extra Bold Bold"/>
              </a:rPr>
              <a:t>CRUD Operations in MongoDB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MongoDB Data Models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31654"/>
            <a:ext cx="23437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42975"/>
            <a:ext cx="791007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What is Data Modelling?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65045"/>
            <a:ext cx="7910072" cy="432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Data Modelling is the process to structure and organize the data in better way.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It is defined based on the business flow.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Data Modelling helps to convert business flow into data structure flow.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  <a:solidFill>
            <a:srgbClr val="46B3E3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Data Modelling Layers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BAB5AC-200F-473D-84D4-EDBBFD3B4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264135"/>
              </p:ext>
            </p:extLst>
          </p:nvPr>
        </p:nvGraphicFramePr>
        <p:xfrm>
          <a:off x="3771900" y="1701143"/>
          <a:ext cx="10744200" cy="804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412" y="0"/>
            <a:ext cx="18278588" cy="1435181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73726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Data Modelling Layers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3AADD70-444E-47A9-B4F0-724BAFDE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09685"/>
              </p:ext>
            </p:extLst>
          </p:nvPr>
        </p:nvGraphicFramePr>
        <p:xfrm>
          <a:off x="1028700" y="2019300"/>
          <a:ext cx="16116300" cy="784860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02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8038">
                <a:tc>
                  <a:txBody>
                    <a:bodyPr/>
                    <a:lstStyle/>
                    <a:p>
                      <a:pPr marL="1039494" algn="l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700" spc="-15" dirty="0">
                          <a:solidFill>
                            <a:srgbClr val="001B71"/>
                          </a:solidFill>
                        </a:rPr>
                        <a:t>Feature</a:t>
                      </a:r>
                      <a:endParaRPr sz="2700" dirty="0">
                        <a:solidFill>
                          <a:srgbClr val="001B7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L="7899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700" spc="-10" dirty="0">
                          <a:solidFill>
                            <a:srgbClr val="001B71"/>
                          </a:solidFill>
                        </a:rPr>
                        <a:t>Conceptual</a:t>
                      </a:r>
                      <a:endParaRPr sz="2700" dirty="0">
                        <a:solidFill>
                          <a:srgbClr val="001B7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700" spc="-25" dirty="0">
                          <a:solidFill>
                            <a:srgbClr val="001B71"/>
                          </a:solidFill>
                        </a:rPr>
                        <a:t>Logical</a:t>
                      </a:r>
                      <a:endParaRPr sz="2700" dirty="0">
                        <a:solidFill>
                          <a:srgbClr val="001B7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L="100838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700" spc="-5" dirty="0">
                          <a:solidFill>
                            <a:srgbClr val="001B71"/>
                          </a:solidFill>
                        </a:rPr>
                        <a:t>Physical</a:t>
                      </a:r>
                      <a:endParaRPr sz="2700" dirty="0">
                        <a:solidFill>
                          <a:srgbClr val="001B7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422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981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2700" spc="-20" dirty="0"/>
                        <a:t>Entity</a:t>
                      </a:r>
                      <a:r>
                        <a:rPr sz="2700" spc="10" dirty="0"/>
                        <a:t> </a:t>
                      </a:r>
                      <a:r>
                        <a:rPr sz="2700" spc="-15" dirty="0"/>
                        <a:t>Names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31445" marB="0"/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700" dirty="0"/>
                        <a:t>✓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15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2700" spc="-20" dirty="0"/>
                        <a:t>Entity</a:t>
                      </a:r>
                      <a:r>
                        <a:rPr sz="2700" spc="5" dirty="0"/>
                        <a:t> </a:t>
                      </a:r>
                      <a:r>
                        <a:rPr sz="2700" spc="-15" dirty="0"/>
                        <a:t>Relationships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5621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700" dirty="0"/>
                        <a:t>✓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56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633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2700" spc="-15" dirty="0"/>
                        <a:t>Attributes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225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700" dirty="0"/>
                        <a:t>✓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707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700" spc="-20" dirty="0"/>
                        <a:t>Primary</a:t>
                      </a:r>
                      <a:r>
                        <a:rPr sz="2700" spc="30" dirty="0"/>
                        <a:t> </a:t>
                      </a:r>
                      <a:r>
                        <a:rPr sz="2700" spc="-25" dirty="0"/>
                        <a:t>Keys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11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8707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700" spc="-40" dirty="0"/>
                        <a:t>Foreign</a:t>
                      </a:r>
                      <a:r>
                        <a:rPr sz="2700" spc="10" dirty="0"/>
                        <a:t> </a:t>
                      </a:r>
                      <a:r>
                        <a:rPr sz="2700" spc="-25" dirty="0"/>
                        <a:t>Keys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11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8707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700" spc="-50" dirty="0"/>
                        <a:t>Table</a:t>
                      </a:r>
                      <a:r>
                        <a:rPr sz="2700" spc="20" dirty="0"/>
                        <a:t> </a:t>
                      </a:r>
                      <a:r>
                        <a:rPr sz="2700" spc="-15" dirty="0"/>
                        <a:t>Names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8707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700" spc="-15" dirty="0"/>
                        <a:t>Column</a:t>
                      </a:r>
                      <a:r>
                        <a:rPr sz="2700" spc="25" dirty="0"/>
                        <a:t> </a:t>
                      </a:r>
                      <a:r>
                        <a:rPr sz="2700" spc="-15" dirty="0"/>
                        <a:t>Names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8707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700" spc="-15" dirty="0"/>
                        <a:t>Column Data</a:t>
                      </a:r>
                      <a:r>
                        <a:rPr sz="2700" spc="35" dirty="0"/>
                        <a:t> </a:t>
                      </a:r>
                      <a:r>
                        <a:rPr sz="2700" spc="-25" dirty="0"/>
                        <a:t>Types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700" dirty="0"/>
                        <a:t>✓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30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563" r="12357"/>
          <a:stretch>
            <a:fillRect/>
          </a:stretch>
        </p:blipFill>
        <p:spPr>
          <a:xfrm>
            <a:off x="9144000" y="0"/>
            <a:ext cx="9887795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" y="2966128"/>
            <a:ext cx="7360130" cy="43547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495300"/>
            <a:ext cx="8115300" cy="16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8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Extra Bold Bold"/>
              </a:rPr>
              <a:t>MongoDB </a:t>
            </a:r>
          </a:p>
          <a:p>
            <a:pPr marL="0" lvl="0" indent="0">
              <a:lnSpc>
                <a:spcPts val="658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Extra Bold Bold"/>
              </a:rPr>
              <a:t>Data Modelling Tools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42515" y="2209359"/>
            <a:ext cx="14802971" cy="63685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Embedding And Referencing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3876675"/>
            <a:ext cx="12946487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Data Modifications in MongoDB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0" y="3142816"/>
            <a:ext cx="17284263" cy="64639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CRUD Operations in MongoDB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74007"/>
            <a:ext cx="15930602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CRUD (Create, Read, Update, Delete) Are used to manage data/document within database.</a:t>
            </a: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endParaRPr lang="en-US" sz="2699" spc="-80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0" y="4426266"/>
            <a:ext cx="17340736" cy="33099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567111"/>
            <a:ext cx="3402780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700" b="1" spc="-54" dirty="0">
                <a:solidFill>
                  <a:srgbClr val="000000"/>
                </a:solidFill>
                <a:latin typeface="Open Sans"/>
              </a:rPr>
              <a:t>Insert Methods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700" spc="-54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82840" y="3567111"/>
            <a:ext cx="3994560" cy="852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700" b="1" spc="-54" dirty="0">
                <a:solidFill>
                  <a:srgbClr val="000000"/>
                </a:solidFill>
                <a:latin typeface="Open Sans"/>
              </a:rPr>
              <a:t>Find/Retrieve Methods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700" spc="-54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15600" y="3560369"/>
            <a:ext cx="3402780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700" b="1" spc="-54" dirty="0">
                <a:solidFill>
                  <a:srgbClr val="000000"/>
                </a:solidFill>
                <a:latin typeface="Open Sans"/>
              </a:rPr>
              <a:t>Update Methods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700" spc="-54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01800" y="3567111"/>
            <a:ext cx="3402780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5"/>
              </a:lnSpc>
            </a:pPr>
            <a:r>
              <a:rPr lang="en-US" sz="2700" b="1" spc="-54" dirty="0">
                <a:solidFill>
                  <a:srgbClr val="000000"/>
                </a:solidFill>
                <a:latin typeface="Open Sans"/>
              </a:rPr>
              <a:t>Delete Methods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700" spc="-54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0"/>
            <a:ext cx="18288000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264512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Advanced CRUD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3876675"/>
            <a:ext cx="12946487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Advance Query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3876675"/>
            <a:ext cx="12946487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dirty="0">
                <a:solidFill>
                  <a:srgbClr val="001B71"/>
                </a:solidFill>
                <a:latin typeface="Open Sans Extra Bold Bold"/>
              </a:rPr>
              <a:t>MongoDB as Document-Based Database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0200" y="2171700"/>
            <a:ext cx="16518029" cy="69594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Advanced CRUD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2135" y="3009900"/>
            <a:ext cx="16774721" cy="5638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26695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Advanced CRUD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1457" y="1961033"/>
            <a:ext cx="15314499" cy="70979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Advanced CRUD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3876675"/>
            <a:ext cx="12946487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Different MongoDB Operators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35181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52029" y="2208660"/>
            <a:ext cx="13383943" cy="64324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26695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Advanced CRUD Operations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693" r="9999"/>
          <a:stretch>
            <a:fillRect/>
          </a:stretch>
        </p:blipFill>
        <p:spPr>
          <a:xfrm>
            <a:off x="-1563" y="0"/>
            <a:ext cx="91455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Discuss MongoDB data types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5648166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Working with different data models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Explain advanced CRUD operation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914" r="9999"/>
          <a:stretch>
            <a:fillRect/>
          </a:stretch>
        </p:blipFill>
        <p:spPr>
          <a:xfrm>
            <a:off x="29705" y="0"/>
            <a:ext cx="911429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432330" y="111442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Describe Data Model Design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67315" y="4578416"/>
            <a:ext cx="7156132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Describe data model examples and patterns 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9033" y="-177577"/>
            <a:ext cx="7599581" cy="1055772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12958" y="1784319"/>
            <a:ext cx="7112631" cy="67183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2092" y="1114425"/>
            <a:ext cx="5817742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092" y="2712414"/>
            <a:ext cx="6583108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001B71"/>
                </a:solidFill>
                <a:latin typeface="Open Sans"/>
              </a:rPr>
              <a:t>MongoDB is an open-source database management system (DBMS) that uses a document-oriented database model which supports various forms of data.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31654"/>
            <a:ext cx="23437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5143500"/>
            <a:ext cx="8838029" cy="22715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42975"/>
            <a:ext cx="791007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Document Database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65045"/>
            <a:ext cx="7910072" cy="287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Document Database stores and retrieves various documents in JSON, XML, and BSON.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Examples of Document databases are MongoDB and Apache CouchDB.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MongoDB Data Types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2200" y="1708907"/>
            <a:ext cx="13934272" cy="81606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78588" cy="1435181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73726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Data Types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4459" y="5295900"/>
            <a:ext cx="15039083" cy="426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5759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MongoDB: ObjectID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53553"/>
            <a:ext cx="15930602" cy="37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buFont typeface="Arial"/>
              <a:buChar char="•"/>
            </a:pP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Each document must have unique identifier, which is used to save some document from the database.</a:t>
            </a:r>
          </a:p>
          <a:p>
            <a:endParaRPr lang="en-US" sz="2699" spc="-80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buFont typeface="Arial"/>
              <a:buChar char="•"/>
            </a:pP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These identifiers are symbolized as “_id”.</a:t>
            </a:r>
          </a:p>
          <a:p>
            <a:endParaRPr lang="en-US" sz="2699" spc="-80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buFont typeface="Arial"/>
              <a:buChar char="•"/>
            </a:pP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An ID is defined using </a:t>
            </a:r>
            <a:r>
              <a:rPr lang="en-US" sz="2699" spc="-80" dirty="0" err="1">
                <a:solidFill>
                  <a:srgbClr val="000000"/>
                </a:solidFill>
                <a:latin typeface="Open Sans"/>
              </a:rPr>
              <a:t>ObjectID</a:t>
            </a: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, which is generated automatically after creation of any document.</a:t>
            </a:r>
          </a:p>
          <a:p>
            <a:endParaRPr lang="en-US" sz="2699" spc="-80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buFont typeface="Arial"/>
              <a:buChar char="•"/>
            </a:pPr>
            <a:r>
              <a:rPr lang="en-US" sz="2699" spc="-80" dirty="0" err="1">
                <a:solidFill>
                  <a:srgbClr val="000000"/>
                </a:solidFill>
                <a:latin typeface="Open Sans"/>
              </a:rPr>
              <a:t>ObjectID</a:t>
            </a:r>
            <a:r>
              <a:rPr lang="en-US" sz="2699" spc="-80" dirty="0">
                <a:solidFill>
                  <a:srgbClr val="000000"/>
                </a:solidFill>
                <a:latin typeface="Open Sans"/>
              </a:rPr>
              <a:t> is 12 bytes of binary string or number having following structure.</a:t>
            </a: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endParaRPr lang="en-US" sz="2699" spc="-80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E2BC79-C6B4-4280-84F7-17468E6209D0}"/>
</file>

<file path=customXml/itemProps2.xml><?xml version="1.0" encoding="utf-8"?>
<ds:datastoreItem xmlns:ds="http://schemas.openxmlformats.org/officeDocument/2006/customXml" ds:itemID="{2E55B48E-FB0C-4746-BC56-349B0DE54331}"/>
</file>

<file path=customXml/itemProps3.xml><?xml version="1.0" encoding="utf-8"?>
<ds:datastoreItem xmlns:ds="http://schemas.openxmlformats.org/officeDocument/2006/customXml" ds:itemID="{958FC038-336B-4128-87E9-5BC97387C094}"/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339</Words>
  <Application>Microsoft Office PowerPoint</Application>
  <PresentationFormat>Custom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Open Sans Bold</vt:lpstr>
      <vt:lpstr>Open Sans Extra Bold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 Day-two</dc:title>
  <cp:lastModifiedBy>Mahesh Gupta</cp:lastModifiedBy>
  <cp:revision>2</cp:revision>
  <dcterms:created xsi:type="dcterms:W3CDTF">2006-08-16T00:00:00Z</dcterms:created>
  <dcterms:modified xsi:type="dcterms:W3CDTF">2021-08-26T07:39:37Z</dcterms:modified>
  <dc:identifier>DAEn5Vv7wL8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760D5832-F05F-4A68-8A6F-23F673AE814A</vt:lpwstr>
  </property>
  <property fmtid="{D5CDD505-2E9C-101B-9397-08002B2CF9AE}" pid="3" name="ArticulatePath">
    <vt:lpwstr>Mongo DB Day-two</vt:lpwstr>
  </property>
  <property fmtid="{D5CDD505-2E9C-101B-9397-08002B2CF9AE}" pid="4" name="ContentTypeId">
    <vt:lpwstr>0x0101004306F32F576F9D4F8D1584875FFB72EF</vt:lpwstr>
  </property>
</Properties>
</file>